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4660"/>
  </p:normalViewPr>
  <p:slideViewPr>
    <p:cSldViewPr snapToGrid="0">
      <p:cViewPr>
        <p:scale>
          <a:sx n="94" d="100"/>
          <a:sy n="94" d="100"/>
        </p:scale>
        <p:origin x="-33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0AFFC7-A573-4C61-9284-222D88294E6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646EE2-C365-45F0-9658-F2F69C4F7E28}">
      <dgm:prSet phldrT="[Текст]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r>
            <a:rPr lang="kk-KZ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Макроэкономикалық талдау құралдары</a:t>
          </a:r>
          <a:endParaRPr lang="ru-RU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06EF14-2774-42C5-A809-A98210470D76}" type="parTrans" cxnId="{DE327657-6019-40B0-9830-5ECFAC6656AD}">
      <dgm:prSet/>
      <dgm:spPr/>
      <dgm:t>
        <a:bodyPr/>
        <a:lstStyle/>
        <a:p>
          <a:endParaRPr lang="ru-RU"/>
        </a:p>
      </dgm:t>
    </dgm:pt>
    <dgm:pt modelId="{D9B04107-BF8B-4FBE-B249-4D9B250EB87F}" type="sibTrans" cxnId="{DE327657-6019-40B0-9830-5ECFAC6656AD}">
      <dgm:prSet/>
      <dgm:spPr/>
      <dgm:t>
        <a:bodyPr/>
        <a:lstStyle/>
        <a:p>
          <a:endParaRPr lang="ru-RU"/>
        </a:p>
      </dgm:t>
    </dgm:pt>
    <dgm:pt modelId="{2DDCD94D-BAE3-47F3-8026-4E46A14626B0}" type="asst">
      <dgm:prSet phldrT="[Текст]"/>
      <dgm:spPr>
        <a:solidFill>
          <a:schemeClr val="accent4"/>
        </a:solidFill>
      </dgm:spPr>
      <dgm:t>
        <a:bodyPr/>
        <a:lstStyle/>
        <a:p>
          <a:r>
            <a:rPr lang="kk-KZ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Бюджет-салық саясаты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E8981F-4899-4DB5-AF8C-DA65D9F3F29D}" type="parTrans" cxnId="{69AE83D4-CC25-405C-AA31-DEE3377A55EF}">
      <dgm:prSet/>
      <dgm:spPr/>
      <dgm:t>
        <a:bodyPr/>
        <a:lstStyle/>
        <a:p>
          <a:endParaRPr lang="ru-RU"/>
        </a:p>
      </dgm:t>
    </dgm:pt>
    <dgm:pt modelId="{B61538A5-A8CF-42E7-9D5C-07EE9BA8C628}" type="sibTrans" cxnId="{69AE83D4-CC25-405C-AA31-DEE3377A55EF}">
      <dgm:prSet/>
      <dgm:spPr/>
      <dgm:t>
        <a:bodyPr/>
        <a:lstStyle/>
        <a:p>
          <a:endParaRPr lang="ru-RU"/>
        </a:p>
      </dgm:t>
    </dgm:pt>
    <dgm:pt modelId="{D980F76A-7935-453D-A76B-0DF5D6BBDD4C}">
      <dgm:prSet phldrT="[Текст]"/>
      <dgm:spPr>
        <a:solidFill>
          <a:schemeClr val="accent4"/>
        </a:solidFill>
      </dgm:spPr>
      <dgm:t>
        <a:bodyPr/>
        <a:lstStyle/>
        <a:p>
          <a:r>
            <a:rPr lang="kk-KZ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Ақша – несие саясаты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096A85-4834-4D3B-9BA4-1AEBCCE588E8}" type="parTrans" cxnId="{D795C696-3BB8-4D14-8B94-363D59C1820F}">
      <dgm:prSet/>
      <dgm:spPr/>
      <dgm:t>
        <a:bodyPr/>
        <a:lstStyle/>
        <a:p>
          <a:endParaRPr lang="ru-RU"/>
        </a:p>
      </dgm:t>
    </dgm:pt>
    <dgm:pt modelId="{28A2C2AB-2607-4686-BB0E-9198EC6637FB}" type="sibTrans" cxnId="{D795C696-3BB8-4D14-8B94-363D59C1820F}">
      <dgm:prSet/>
      <dgm:spPr/>
      <dgm:t>
        <a:bodyPr/>
        <a:lstStyle/>
        <a:p>
          <a:endParaRPr lang="ru-RU"/>
        </a:p>
      </dgm:t>
    </dgm:pt>
    <dgm:pt modelId="{6ED6101B-BCEE-4A91-BFDE-12CA8503925E}">
      <dgm:prSet phldrT="[Текст]"/>
      <dgm:spPr>
        <a:solidFill>
          <a:schemeClr val="accent4"/>
        </a:solidFill>
      </dgm:spPr>
      <dgm:t>
        <a:bodyPr/>
        <a:lstStyle/>
        <a:p>
          <a:r>
            <a:rPr lang="kk-KZ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Әлеуметтік саясат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F335DA-50D1-40C9-A996-88658DBFD2E9}" type="parTrans" cxnId="{835F0DA0-09DE-4E58-9012-1BFE3FF5467C}">
      <dgm:prSet/>
      <dgm:spPr/>
      <dgm:t>
        <a:bodyPr/>
        <a:lstStyle/>
        <a:p>
          <a:endParaRPr lang="ru-RU"/>
        </a:p>
      </dgm:t>
    </dgm:pt>
    <dgm:pt modelId="{790FF03F-2709-40BA-B67F-3FAF19BFB194}" type="sibTrans" cxnId="{835F0DA0-09DE-4E58-9012-1BFE3FF5467C}">
      <dgm:prSet/>
      <dgm:spPr/>
      <dgm:t>
        <a:bodyPr/>
        <a:lstStyle/>
        <a:p>
          <a:endParaRPr lang="ru-RU"/>
        </a:p>
      </dgm:t>
    </dgm:pt>
    <dgm:pt modelId="{F705F6AE-6785-404A-A0E2-EC582BAE9BD2}">
      <dgm:prSet phldrT="[Текст]"/>
      <dgm:spPr>
        <a:solidFill>
          <a:schemeClr val="accent4"/>
        </a:solidFill>
      </dgm:spPr>
      <dgm:t>
        <a:bodyPr/>
        <a:lstStyle/>
        <a:p>
          <a:r>
            <a:rPr lang="kk-KZ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Сыртқы экономикалық саясат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6EC1B3-E5DE-44FB-ABBE-229D296AE1E4}" type="parTrans" cxnId="{B2850D5E-BC82-4D0D-9B88-0C8F5F797854}">
      <dgm:prSet/>
      <dgm:spPr/>
      <dgm:t>
        <a:bodyPr/>
        <a:lstStyle/>
        <a:p>
          <a:endParaRPr lang="ru-RU"/>
        </a:p>
      </dgm:t>
    </dgm:pt>
    <dgm:pt modelId="{1935D866-BB42-4475-ACA4-2C534E69321E}" type="sibTrans" cxnId="{B2850D5E-BC82-4D0D-9B88-0C8F5F797854}">
      <dgm:prSet/>
      <dgm:spPr/>
      <dgm:t>
        <a:bodyPr/>
        <a:lstStyle/>
        <a:p>
          <a:endParaRPr lang="ru-RU"/>
        </a:p>
      </dgm:t>
    </dgm:pt>
    <dgm:pt modelId="{FEB0D278-0EF6-4665-A4E0-1ED5E409623C}" type="pres">
      <dgm:prSet presAssocID="{130AFFC7-A573-4C61-9284-222D88294E6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D1F2645-D892-4DCB-A7F5-FED31B6169DD}" type="pres">
      <dgm:prSet presAssocID="{13646EE2-C365-45F0-9658-F2F69C4F7E28}" presName="hierRoot1" presStyleCnt="0">
        <dgm:presLayoutVars>
          <dgm:hierBranch val="init"/>
        </dgm:presLayoutVars>
      </dgm:prSet>
      <dgm:spPr/>
    </dgm:pt>
    <dgm:pt modelId="{982AC6AC-596F-4924-BCEB-AC33A9A5B932}" type="pres">
      <dgm:prSet presAssocID="{13646EE2-C365-45F0-9658-F2F69C4F7E28}" presName="rootComposite1" presStyleCnt="0"/>
      <dgm:spPr/>
    </dgm:pt>
    <dgm:pt modelId="{0F0ADD97-A107-426D-BCB8-87BC079825AF}" type="pres">
      <dgm:prSet presAssocID="{13646EE2-C365-45F0-9658-F2F69C4F7E2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C32628-D865-4B09-B7C7-19949D8750D4}" type="pres">
      <dgm:prSet presAssocID="{13646EE2-C365-45F0-9658-F2F69C4F7E28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1060888-074D-4331-AED5-EF44055FC9F1}" type="pres">
      <dgm:prSet presAssocID="{13646EE2-C365-45F0-9658-F2F69C4F7E28}" presName="hierChild2" presStyleCnt="0"/>
      <dgm:spPr/>
    </dgm:pt>
    <dgm:pt modelId="{2BA3C75E-E6D5-4DF0-BC8C-AC83C5696C83}" type="pres">
      <dgm:prSet presAssocID="{D2096A85-4834-4D3B-9BA4-1AEBCCE588E8}" presName="Name37" presStyleLbl="parChTrans1D2" presStyleIdx="0" presStyleCnt="4"/>
      <dgm:spPr/>
      <dgm:t>
        <a:bodyPr/>
        <a:lstStyle/>
        <a:p>
          <a:endParaRPr lang="ru-RU"/>
        </a:p>
      </dgm:t>
    </dgm:pt>
    <dgm:pt modelId="{4C0CFCCB-374A-46F2-9B9E-33282190AA96}" type="pres">
      <dgm:prSet presAssocID="{D980F76A-7935-453D-A76B-0DF5D6BBDD4C}" presName="hierRoot2" presStyleCnt="0">
        <dgm:presLayoutVars>
          <dgm:hierBranch val="init"/>
        </dgm:presLayoutVars>
      </dgm:prSet>
      <dgm:spPr/>
    </dgm:pt>
    <dgm:pt modelId="{BC27CEDC-29D2-43E6-B386-6D54052260C8}" type="pres">
      <dgm:prSet presAssocID="{D980F76A-7935-453D-A76B-0DF5D6BBDD4C}" presName="rootComposite" presStyleCnt="0"/>
      <dgm:spPr/>
    </dgm:pt>
    <dgm:pt modelId="{2C01EEB9-52C3-4C3F-9E22-FAEE112B0529}" type="pres">
      <dgm:prSet presAssocID="{D980F76A-7935-453D-A76B-0DF5D6BBDD4C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E50CC7-AD34-4610-A8B2-08AC117B4414}" type="pres">
      <dgm:prSet presAssocID="{D980F76A-7935-453D-A76B-0DF5D6BBDD4C}" presName="rootConnector" presStyleLbl="node2" presStyleIdx="0" presStyleCnt="3"/>
      <dgm:spPr/>
      <dgm:t>
        <a:bodyPr/>
        <a:lstStyle/>
        <a:p>
          <a:endParaRPr lang="ru-RU"/>
        </a:p>
      </dgm:t>
    </dgm:pt>
    <dgm:pt modelId="{A8FE1503-C9A9-4446-BBF6-6505428AFEBA}" type="pres">
      <dgm:prSet presAssocID="{D980F76A-7935-453D-A76B-0DF5D6BBDD4C}" presName="hierChild4" presStyleCnt="0"/>
      <dgm:spPr/>
    </dgm:pt>
    <dgm:pt modelId="{4CF9C7A5-1671-4009-9CAB-2349424D10AF}" type="pres">
      <dgm:prSet presAssocID="{D980F76A-7935-453D-A76B-0DF5D6BBDD4C}" presName="hierChild5" presStyleCnt="0"/>
      <dgm:spPr/>
    </dgm:pt>
    <dgm:pt modelId="{B350984B-2D06-499F-8ED0-94A616340441}" type="pres">
      <dgm:prSet presAssocID="{C2F335DA-50D1-40C9-A996-88658DBFD2E9}" presName="Name37" presStyleLbl="parChTrans1D2" presStyleIdx="1" presStyleCnt="4"/>
      <dgm:spPr/>
      <dgm:t>
        <a:bodyPr/>
        <a:lstStyle/>
        <a:p>
          <a:endParaRPr lang="ru-RU"/>
        </a:p>
      </dgm:t>
    </dgm:pt>
    <dgm:pt modelId="{38B31DA7-605F-4752-A4BF-A43BE5E47BAD}" type="pres">
      <dgm:prSet presAssocID="{6ED6101B-BCEE-4A91-BFDE-12CA8503925E}" presName="hierRoot2" presStyleCnt="0">
        <dgm:presLayoutVars>
          <dgm:hierBranch val="init"/>
        </dgm:presLayoutVars>
      </dgm:prSet>
      <dgm:spPr/>
    </dgm:pt>
    <dgm:pt modelId="{996A319E-5AC4-413C-ACE8-DDB556569A2D}" type="pres">
      <dgm:prSet presAssocID="{6ED6101B-BCEE-4A91-BFDE-12CA8503925E}" presName="rootComposite" presStyleCnt="0"/>
      <dgm:spPr/>
    </dgm:pt>
    <dgm:pt modelId="{E50563CB-DCFC-4A8F-8E15-8A09D82885A5}" type="pres">
      <dgm:prSet presAssocID="{6ED6101B-BCEE-4A91-BFDE-12CA8503925E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5CDFAE-9739-4B19-85D2-0BF376B97A59}" type="pres">
      <dgm:prSet presAssocID="{6ED6101B-BCEE-4A91-BFDE-12CA8503925E}" presName="rootConnector" presStyleLbl="node2" presStyleIdx="1" presStyleCnt="3"/>
      <dgm:spPr/>
      <dgm:t>
        <a:bodyPr/>
        <a:lstStyle/>
        <a:p>
          <a:endParaRPr lang="ru-RU"/>
        </a:p>
      </dgm:t>
    </dgm:pt>
    <dgm:pt modelId="{56595246-62C2-40C5-980B-1351835CF521}" type="pres">
      <dgm:prSet presAssocID="{6ED6101B-BCEE-4A91-BFDE-12CA8503925E}" presName="hierChild4" presStyleCnt="0"/>
      <dgm:spPr/>
    </dgm:pt>
    <dgm:pt modelId="{E3FA1B57-5ABF-4BB1-B502-2BF0D28562A5}" type="pres">
      <dgm:prSet presAssocID="{6ED6101B-BCEE-4A91-BFDE-12CA8503925E}" presName="hierChild5" presStyleCnt="0"/>
      <dgm:spPr/>
    </dgm:pt>
    <dgm:pt modelId="{63439CE0-5346-4D8D-837B-3024BE405C10}" type="pres">
      <dgm:prSet presAssocID="{836EC1B3-E5DE-44FB-ABBE-229D296AE1E4}" presName="Name37" presStyleLbl="parChTrans1D2" presStyleIdx="2" presStyleCnt="4"/>
      <dgm:spPr/>
      <dgm:t>
        <a:bodyPr/>
        <a:lstStyle/>
        <a:p>
          <a:endParaRPr lang="ru-RU"/>
        </a:p>
      </dgm:t>
    </dgm:pt>
    <dgm:pt modelId="{AB8C1C8F-E514-4D7B-A088-280243B6D4D2}" type="pres">
      <dgm:prSet presAssocID="{F705F6AE-6785-404A-A0E2-EC582BAE9BD2}" presName="hierRoot2" presStyleCnt="0">
        <dgm:presLayoutVars>
          <dgm:hierBranch val="init"/>
        </dgm:presLayoutVars>
      </dgm:prSet>
      <dgm:spPr/>
    </dgm:pt>
    <dgm:pt modelId="{2AA980FE-9BC5-4423-83F0-30BC4FDE4C84}" type="pres">
      <dgm:prSet presAssocID="{F705F6AE-6785-404A-A0E2-EC582BAE9BD2}" presName="rootComposite" presStyleCnt="0"/>
      <dgm:spPr/>
    </dgm:pt>
    <dgm:pt modelId="{BBE6643C-7B89-4F16-B686-9274C38EE548}" type="pres">
      <dgm:prSet presAssocID="{F705F6AE-6785-404A-A0E2-EC582BAE9BD2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815197-B37E-47B0-9463-4D98CA6D13C2}" type="pres">
      <dgm:prSet presAssocID="{F705F6AE-6785-404A-A0E2-EC582BAE9BD2}" presName="rootConnector" presStyleLbl="node2" presStyleIdx="2" presStyleCnt="3"/>
      <dgm:spPr/>
      <dgm:t>
        <a:bodyPr/>
        <a:lstStyle/>
        <a:p>
          <a:endParaRPr lang="ru-RU"/>
        </a:p>
      </dgm:t>
    </dgm:pt>
    <dgm:pt modelId="{353A93A1-B5DE-46D1-9347-94F250612573}" type="pres">
      <dgm:prSet presAssocID="{F705F6AE-6785-404A-A0E2-EC582BAE9BD2}" presName="hierChild4" presStyleCnt="0"/>
      <dgm:spPr/>
    </dgm:pt>
    <dgm:pt modelId="{76880633-DF5F-4E26-AF0A-1E03ABE3D799}" type="pres">
      <dgm:prSet presAssocID="{F705F6AE-6785-404A-A0E2-EC582BAE9BD2}" presName="hierChild5" presStyleCnt="0"/>
      <dgm:spPr/>
    </dgm:pt>
    <dgm:pt modelId="{7DE3F1F9-07E3-4847-94D7-D5248C38CC5A}" type="pres">
      <dgm:prSet presAssocID="{13646EE2-C365-45F0-9658-F2F69C4F7E28}" presName="hierChild3" presStyleCnt="0"/>
      <dgm:spPr/>
    </dgm:pt>
    <dgm:pt modelId="{BCFE3092-532B-41C9-ACD2-76E90118A241}" type="pres">
      <dgm:prSet presAssocID="{A3E8981F-4899-4DB5-AF8C-DA65D9F3F29D}" presName="Name111" presStyleLbl="parChTrans1D2" presStyleIdx="3" presStyleCnt="4"/>
      <dgm:spPr/>
      <dgm:t>
        <a:bodyPr/>
        <a:lstStyle/>
        <a:p>
          <a:endParaRPr lang="ru-RU"/>
        </a:p>
      </dgm:t>
    </dgm:pt>
    <dgm:pt modelId="{B2F661CB-C72B-4316-AD55-35635357D913}" type="pres">
      <dgm:prSet presAssocID="{2DDCD94D-BAE3-47F3-8026-4E46A14626B0}" presName="hierRoot3" presStyleCnt="0">
        <dgm:presLayoutVars>
          <dgm:hierBranch val="init"/>
        </dgm:presLayoutVars>
      </dgm:prSet>
      <dgm:spPr/>
    </dgm:pt>
    <dgm:pt modelId="{39AD2004-7785-4FC2-A9DE-FD757F6D230F}" type="pres">
      <dgm:prSet presAssocID="{2DDCD94D-BAE3-47F3-8026-4E46A14626B0}" presName="rootComposite3" presStyleCnt="0"/>
      <dgm:spPr/>
    </dgm:pt>
    <dgm:pt modelId="{B1F790A9-A950-4E5C-BF46-241A3E3BBB6F}" type="pres">
      <dgm:prSet presAssocID="{2DDCD94D-BAE3-47F3-8026-4E46A14626B0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B19D0C-D0B0-456C-96D5-2D9B82A645EF}" type="pres">
      <dgm:prSet presAssocID="{2DDCD94D-BAE3-47F3-8026-4E46A14626B0}" presName="rootConnector3" presStyleLbl="asst1" presStyleIdx="0" presStyleCnt="1"/>
      <dgm:spPr/>
      <dgm:t>
        <a:bodyPr/>
        <a:lstStyle/>
        <a:p>
          <a:endParaRPr lang="ru-RU"/>
        </a:p>
      </dgm:t>
    </dgm:pt>
    <dgm:pt modelId="{86B7A053-6AD3-4CA5-A601-0E8E0A50A2BA}" type="pres">
      <dgm:prSet presAssocID="{2DDCD94D-BAE3-47F3-8026-4E46A14626B0}" presName="hierChild6" presStyleCnt="0"/>
      <dgm:spPr/>
    </dgm:pt>
    <dgm:pt modelId="{FB4C8870-F544-4DC4-8E6F-DEA5FF6681ED}" type="pres">
      <dgm:prSet presAssocID="{2DDCD94D-BAE3-47F3-8026-4E46A14626B0}" presName="hierChild7" presStyleCnt="0"/>
      <dgm:spPr/>
    </dgm:pt>
  </dgm:ptLst>
  <dgm:cxnLst>
    <dgm:cxn modelId="{F189808B-A5AC-4B5D-9703-4C1B16739206}" type="presOf" srcId="{F705F6AE-6785-404A-A0E2-EC582BAE9BD2}" destId="{4C815197-B37E-47B0-9463-4D98CA6D13C2}" srcOrd="1" destOrd="0" presId="urn:microsoft.com/office/officeart/2005/8/layout/orgChart1"/>
    <dgm:cxn modelId="{835F0DA0-09DE-4E58-9012-1BFE3FF5467C}" srcId="{13646EE2-C365-45F0-9658-F2F69C4F7E28}" destId="{6ED6101B-BCEE-4A91-BFDE-12CA8503925E}" srcOrd="2" destOrd="0" parTransId="{C2F335DA-50D1-40C9-A996-88658DBFD2E9}" sibTransId="{790FF03F-2709-40BA-B67F-3FAF19BFB194}"/>
    <dgm:cxn modelId="{DE327657-6019-40B0-9830-5ECFAC6656AD}" srcId="{130AFFC7-A573-4C61-9284-222D88294E68}" destId="{13646EE2-C365-45F0-9658-F2F69C4F7E28}" srcOrd="0" destOrd="0" parTransId="{3C06EF14-2774-42C5-A809-A98210470D76}" sibTransId="{D9B04107-BF8B-4FBE-B249-4D9B250EB87F}"/>
    <dgm:cxn modelId="{2F1EDD2E-D045-42E1-A273-D735F7DCF3F3}" type="presOf" srcId="{D980F76A-7935-453D-A76B-0DF5D6BBDD4C}" destId="{2C01EEB9-52C3-4C3F-9E22-FAEE112B0529}" srcOrd="0" destOrd="0" presId="urn:microsoft.com/office/officeart/2005/8/layout/orgChart1"/>
    <dgm:cxn modelId="{B2850D5E-BC82-4D0D-9B88-0C8F5F797854}" srcId="{13646EE2-C365-45F0-9658-F2F69C4F7E28}" destId="{F705F6AE-6785-404A-A0E2-EC582BAE9BD2}" srcOrd="3" destOrd="0" parTransId="{836EC1B3-E5DE-44FB-ABBE-229D296AE1E4}" sibTransId="{1935D866-BB42-4475-ACA4-2C534E69321E}"/>
    <dgm:cxn modelId="{10DB9530-2315-4BC1-A645-E278FBD8060D}" type="presOf" srcId="{D2096A85-4834-4D3B-9BA4-1AEBCCE588E8}" destId="{2BA3C75E-E6D5-4DF0-BC8C-AC83C5696C83}" srcOrd="0" destOrd="0" presId="urn:microsoft.com/office/officeart/2005/8/layout/orgChart1"/>
    <dgm:cxn modelId="{C4F8262F-AA1D-48F9-8FAF-2BCEC3D0830C}" type="presOf" srcId="{F705F6AE-6785-404A-A0E2-EC582BAE9BD2}" destId="{BBE6643C-7B89-4F16-B686-9274C38EE548}" srcOrd="0" destOrd="0" presId="urn:microsoft.com/office/officeart/2005/8/layout/orgChart1"/>
    <dgm:cxn modelId="{D87D075D-7FE4-4930-AC17-7252E2ABAC6D}" type="presOf" srcId="{D980F76A-7935-453D-A76B-0DF5D6BBDD4C}" destId="{6DE50CC7-AD34-4610-A8B2-08AC117B4414}" srcOrd="1" destOrd="0" presId="urn:microsoft.com/office/officeart/2005/8/layout/orgChart1"/>
    <dgm:cxn modelId="{655DD234-0978-461B-9484-7B8862A1653E}" type="presOf" srcId="{C2F335DA-50D1-40C9-A996-88658DBFD2E9}" destId="{B350984B-2D06-499F-8ED0-94A616340441}" srcOrd="0" destOrd="0" presId="urn:microsoft.com/office/officeart/2005/8/layout/orgChart1"/>
    <dgm:cxn modelId="{2480087A-251E-41F4-A0EB-5D6695447CC9}" type="presOf" srcId="{2DDCD94D-BAE3-47F3-8026-4E46A14626B0}" destId="{51B19D0C-D0B0-456C-96D5-2D9B82A645EF}" srcOrd="1" destOrd="0" presId="urn:microsoft.com/office/officeart/2005/8/layout/orgChart1"/>
    <dgm:cxn modelId="{69AE83D4-CC25-405C-AA31-DEE3377A55EF}" srcId="{13646EE2-C365-45F0-9658-F2F69C4F7E28}" destId="{2DDCD94D-BAE3-47F3-8026-4E46A14626B0}" srcOrd="0" destOrd="0" parTransId="{A3E8981F-4899-4DB5-AF8C-DA65D9F3F29D}" sibTransId="{B61538A5-A8CF-42E7-9D5C-07EE9BA8C628}"/>
    <dgm:cxn modelId="{9FF87AE8-9922-47F3-87CE-2153C0D652A8}" type="presOf" srcId="{2DDCD94D-BAE3-47F3-8026-4E46A14626B0}" destId="{B1F790A9-A950-4E5C-BF46-241A3E3BBB6F}" srcOrd="0" destOrd="0" presId="urn:microsoft.com/office/officeart/2005/8/layout/orgChart1"/>
    <dgm:cxn modelId="{5233C813-549D-404A-89B2-2A060F66CFCE}" type="presOf" srcId="{6ED6101B-BCEE-4A91-BFDE-12CA8503925E}" destId="{F95CDFAE-9739-4B19-85D2-0BF376B97A59}" srcOrd="1" destOrd="0" presId="urn:microsoft.com/office/officeart/2005/8/layout/orgChart1"/>
    <dgm:cxn modelId="{5D541299-50EA-47BF-8140-323F83309026}" type="presOf" srcId="{13646EE2-C365-45F0-9658-F2F69C4F7E28}" destId="{ABC32628-D865-4B09-B7C7-19949D8750D4}" srcOrd="1" destOrd="0" presId="urn:microsoft.com/office/officeart/2005/8/layout/orgChart1"/>
    <dgm:cxn modelId="{E2E4916D-EDB9-48C7-B4B6-05306FCF1D42}" type="presOf" srcId="{A3E8981F-4899-4DB5-AF8C-DA65D9F3F29D}" destId="{BCFE3092-532B-41C9-ACD2-76E90118A241}" srcOrd="0" destOrd="0" presId="urn:microsoft.com/office/officeart/2005/8/layout/orgChart1"/>
    <dgm:cxn modelId="{08D37D23-249F-409E-9EA1-BDD1AFCBC385}" type="presOf" srcId="{13646EE2-C365-45F0-9658-F2F69C4F7E28}" destId="{0F0ADD97-A107-426D-BCB8-87BC079825AF}" srcOrd="0" destOrd="0" presId="urn:microsoft.com/office/officeart/2005/8/layout/orgChart1"/>
    <dgm:cxn modelId="{B2276193-F251-4F9E-B085-D952FBA7D7A0}" type="presOf" srcId="{130AFFC7-A573-4C61-9284-222D88294E68}" destId="{FEB0D278-0EF6-4665-A4E0-1ED5E409623C}" srcOrd="0" destOrd="0" presId="urn:microsoft.com/office/officeart/2005/8/layout/orgChart1"/>
    <dgm:cxn modelId="{1A1C82C6-BD03-46C3-B40B-27900CFDA9FC}" type="presOf" srcId="{6ED6101B-BCEE-4A91-BFDE-12CA8503925E}" destId="{E50563CB-DCFC-4A8F-8E15-8A09D82885A5}" srcOrd="0" destOrd="0" presId="urn:microsoft.com/office/officeart/2005/8/layout/orgChart1"/>
    <dgm:cxn modelId="{D795C696-3BB8-4D14-8B94-363D59C1820F}" srcId="{13646EE2-C365-45F0-9658-F2F69C4F7E28}" destId="{D980F76A-7935-453D-A76B-0DF5D6BBDD4C}" srcOrd="1" destOrd="0" parTransId="{D2096A85-4834-4D3B-9BA4-1AEBCCE588E8}" sibTransId="{28A2C2AB-2607-4686-BB0E-9198EC6637FB}"/>
    <dgm:cxn modelId="{EA72D971-984C-45A8-A1D6-890780E9AC4D}" type="presOf" srcId="{836EC1B3-E5DE-44FB-ABBE-229D296AE1E4}" destId="{63439CE0-5346-4D8D-837B-3024BE405C10}" srcOrd="0" destOrd="0" presId="urn:microsoft.com/office/officeart/2005/8/layout/orgChart1"/>
    <dgm:cxn modelId="{D25FF3E1-DFF3-44B4-A596-07973F8E6F9A}" type="presParOf" srcId="{FEB0D278-0EF6-4665-A4E0-1ED5E409623C}" destId="{7D1F2645-D892-4DCB-A7F5-FED31B6169DD}" srcOrd="0" destOrd="0" presId="urn:microsoft.com/office/officeart/2005/8/layout/orgChart1"/>
    <dgm:cxn modelId="{3EB2A8EA-C80C-4E96-ABC7-0BFBC511903A}" type="presParOf" srcId="{7D1F2645-D892-4DCB-A7F5-FED31B6169DD}" destId="{982AC6AC-596F-4924-BCEB-AC33A9A5B932}" srcOrd="0" destOrd="0" presId="urn:microsoft.com/office/officeart/2005/8/layout/orgChart1"/>
    <dgm:cxn modelId="{3B71466E-9D58-4B21-83AA-454CA1C3261E}" type="presParOf" srcId="{982AC6AC-596F-4924-BCEB-AC33A9A5B932}" destId="{0F0ADD97-A107-426D-BCB8-87BC079825AF}" srcOrd="0" destOrd="0" presId="urn:microsoft.com/office/officeart/2005/8/layout/orgChart1"/>
    <dgm:cxn modelId="{6CBA9731-03C3-4811-9481-DCD9959638A7}" type="presParOf" srcId="{982AC6AC-596F-4924-BCEB-AC33A9A5B932}" destId="{ABC32628-D865-4B09-B7C7-19949D8750D4}" srcOrd="1" destOrd="0" presId="urn:microsoft.com/office/officeart/2005/8/layout/orgChart1"/>
    <dgm:cxn modelId="{AA3EC595-844D-4F4B-A4DD-F85A86312C28}" type="presParOf" srcId="{7D1F2645-D892-4DCB-A7F5-FED31B6169DD}" destId="{01060888-074D-4331-AED5-EF44055FC9F1}" srcOrd="1" destOrd="0" presId="urn:microsoft.com/office/officeart/2005/8/layout/orgChart1"/>
    <dgm:cxn modelId="{42085370-BDDD-4BE7-B0E9-0951C6EFF1F5}" type="presParOf" srcId="{01060888-074D-4331-AED5-EF44055FC9F1}" destId="{2BA3C75E-E6D5-4DF0-BC8C-AC83C5696C83}" srcOrd="0" destOrd="0" presId="urn:microsoft.com/office/officeart/2005/8/layout/orgChart1"/>
    <dgm:cxn modelId="{61F82933-E123-415E-9621-09E40093F68B}" type="presParOf" srcId="{01060888-074D-4331-AED5-EF44055FC9F1}" destId="{4C0CFCCB-374A-46F2-9B9E-33282190AA96}" srcOrd="1" destOrd="0" presId="urn:microsoft.com/office/officeart/2005/8/layout/orgChart1"/>
    <dgm:cxn modelId="{23676918-91B8-41ED-83EE-1DABD555B3A0}" type="presParOf" srcId="{4C0CFCCB-374A-46F2-9B9E-33282190AA96}" destId="{BC27CEDC-29D2-43E6-B386-6D54052260C8}" srcOrd="0" destOrd="0" presId="urn:microsoft.com/office/officeart/2005/8/layout/orgChart1"/>
    <dgm:cxn modelId="{51A3F6F9-053F-4C8B-89B4-7CD351C67453}" type="presParOf" srcId="{BC27CEDC-29D2-43E6-B386-6D54052260C8}" destId="{2C01EEB9-52C3-4C3F-9E22-FAEE112B0529}" srcOrd="0" destOrd="0" presId="urn:microsoft.com/office/officeart/2005/8/layout/orgChart1"/>
    <dgm:cxn modelId="{7574F97E-7D6D-4A11-84D8-253AC521324D}" type="presParOf" srcId="{BC27CEDC-29D2-43E6-B386-6D54052260C8}" destId="{6DE50CC7-AD34-4610-A8B2-08AC117B4414}" srcOrd="1" destOrd="0" presId="urn:microsoft.com/office/officeart/2005/8/layout/orgChart1"/>
    <dgm:cxn modelId="{F1E2BFF8-957D-4541-9960-EE54EBA3FA36}" type="presParOf" srcId="{4C0CFCCB-374A-46F2-9B9E-33282190AA96}" destId="{A8FE1503-C9A9-4446-BBF6-6505428AFEBA}" srcOrd="1" destOrd="0" presId="urn:microsoft.com/office/officeart/2005/8/layout/orgChart1"/>
    <dgm:cxn modelId="{4D41536C-4531-4495-8992-69079B46A5BC}" type="presParOf" srcId="{4C0CFCCB-374A-46F2-9B9E-33282190AA96}" destId="{4CF9C7A5-1671-4009-9CAB-2349424D10AF}" srcOrd="2" destOrd="0" presId="urn:microsoft.com/office/officeart/2005/8/layout/orgChart1"/>
    <dgm:cxn modelId="{E5B0E894-2047-47BD-BFBD-87E309302AEA}" type="presParOf" srcId="{01060888-074D-4331-AED5-EF44055FC9F1}" destId="{B350984B-2D06-499F-8ED0-94A616340441}" srcOrd="2" destOrd="0" presId="urn:microsoft.com/office/officeart/2005/8/layout/orgChart1"/>
    <dgm:cxn modelId="{D4DFEBED-68F5-4A16-AA36-C3B0D4338E1A}" type="presParOf" srcId="{01060888-074D-4331-AED5-EF44055FC9F1}" destId="{38B31DA7-605F-4752-A4BF-A43BE5E47BAD}" srcOrd="3" destOrd="0" presId="urn:microsoft.com/office/officeart/2005/8/layout/orgChart1"/>
    <dgm:cxn modelId="{0A7F4E7B-DC3A-4035-AB6E-3051E1E1DBB2}" type="presParOf" srcId="{38B31DA7-605F-4752-A4BF-A43BE5E47BAD}" destId="{996A319E-5AC4-413C-ACE8-DDB556569A2D}" srcOrd="0" destOrd="0" presId="urn:microsoft.com/office/officeart/2005/8/layout/orgChart1"/>
    <dgm:cxn modelId="{790C9F16-20C6-416B-8E73-56DEA0FF4132}" type="presParOf" srcId="{996A319E-5AC4-413C-ACE8-DDB556569A2D}" destId="{E50563CB-DCFC-4A8F-8E15-8A09D82885A5}" srcOrd="0" destOrd="0" presId="urn:microsoft.com/office/officeart/2005/8/layout/orgChart1"/>
    <dgm:cxn modelId="{6453290F-3626-4553-B5F4-B3D290E9558B}" type="presParOf" srcId="{996A319E-5AC4-413C-ACE8-DDB556569A2D}" destId="{F95CDFAE-9739-4B19-85D2-0BF376B97A59}" srcOrd="1" destOrd="0" presId="urn:microsoft.com/office/officeart/2005/8/layout/orgChart1"/>
    <dgm:cxn modelId="{730F1672-B0A4-4E22-AB1A-F4C620672490}" type="presParOf" srcId="{38B31DA7-605F-4752-A4BF-A43BE5E47BAD}" destId="{56595246-62C2-40C5-980B-1351835CF521}" srcOrd="1" destOrd="0" presId="urn:microsoft.com/office/officeart/2005/8/layout/orgChart1"/>
    <dgm:cxn modelId="{0D0A940A-E911-4F46-984F-927CCD6B9790}" type="presParOf" srcId="{38B31DA7-605F-4752-A4BF-A43BE5E47BAD}" destId="{E3FA1B57-5ABF-4BB1-B502-2BF0D28562A5}" srcOrd="2" destOrd="0" presId="urn:microsoft.com/office/officeart/2005/8/layout/orgChart1"/>
    <dgm:cxn modelId="{F9C9BF39-7CAF-48CA-9A30-2A6DEA3986A2}" type="presParOf" srcId="{01060888-074D-4331-AED5-EF44055FC9F1}" destId="{63439CE0-5346-4D8D-837B-3024BE405C10}" srcOrd="4" destOrd="0" presId="urn:microsoft.com/office/officeart/2005/8/layout/orgChart1"/>
    <dgm:cxn modelId="{386A9604-D2A9-4B04-B0E7-B89749C62557}" type="presParOf" srcId="{01060888-074D-4331-AED5-EF44055FC9F1}" destId="{AB8C1C8F-E514-4D7B-A088-280243B6D4D2}" srcOrd="5" destOrd="0" presId="urn:microsoft.com/office/officeart/2005/8/layout/orgChart1"/>
    <dgm:cxn modelId="{17C47710-6D89-4D48-89A9-C5A49B4A2128}" type="presParOf" srcId="{AB8C1C8F-E514-4D7B-A088-280243B6D4D2}" destId="{2AA980FE-9BC5-4423-83F0-30BC4FDE4C84}" srcOrd="0" destOrd="0" presId="urn:microsoft.com/office/officeart/2005/8/layout/orgChart1"/>
    <dgm:cxn modelId="{7A08500B-7399-4140-B4C7-58D7FFCBE317}" type="presParOf" srcId="{2AA980FE-9BC5-4423-83F0-30BC4FDE4C84}" destId="{BBE6643C-7B89-4F16-B686-9274C38EE548}" srcOrd="0" destOrd="0" presId="urn:microsoft.com/office/officeart/2005/8/layout/orgChart1"/>
    <dgm:cxn modelId="{C8FF3A7E-C82B-411F-A749-0802E33987AF}" type="presParOf" srcId="{2AA980FE-9BC5-4423-83F0-30BC4FDE4C84}" destId="{4C815197-B37E-47B0-9463-4D98CA6D13C2}" srcOrd="1" destOrd="0" presId="urn:microsoft.com/office/officeart/2005/8/layout/orgChart1"/>
    <dgm:cxn modelId="{608CAF9E-7447-4744-8398-6F8DBB139617}" type="presParOf" srcId="{AB8C1C8F-E514-4D7B-A088-280243B6D4D2}" destId="{353A93A1-B5DE-46D1-9347-94F250612573}" srcOrd="1" destOrd="0" presId="urn:microsoft.com/office/officeart/2005/8/layout/orgChart1"/>
    <dgm:cxn modelId="{6A67FDE4-4E4A-4A93-9781-3C7C841979D5}" type="presParOf" srcId="{AB8C1C8F-E514-4D7B-A088-280243B6D4D2}" destId="{76880633-DF5F-4E26-AF0A-1E03ABE3D799}" srcOrd="2" destOrd="0" presId="urn:microsoft.com/office/officeart/2005/8/layout/orgChart1"/>
    <dgm:cxn modelId="{FC6AB9DB-7C87-4C52-BEA3-6BC5B8F7E52B}" type="presParOf" srcId="{7D1F2645-D892-4DCB-A7F5-FED31B6169DD}" destId="{7DE3F1F9-07E3-4847-94D7-D5248C38CC5A}" srcOrd="2" destOrd="0" presId="urn:microsoft.com/office/officeart/2005/8/layout/orgChart1"/>
    <dgm:cxn modelId="{B5C02C82-40F1-46E0-B556-88CC9B6D8BAD}" type="presParOf" srcId="{7DE3F1F9-07E3-4847-94D7-D5248C38CC5A}" destId="{BCFE3092-532B-41C9-ACD2-76E90118A241}" srcOrd="0" destOrd="0" presId="urn:microsoft.com/office/officeart/2005/8/layout/orgChart1"/>
    <dgm:cxn modelId="{FE5A5092-8660-4CF7-94C1-A18ECB2617CE}" type="presParOf" srcId="{7DE3F1F9-07E3-4847-94D7-D5248C38CC5A}" destId="{B2F661CB-C72B-4316-AD55-35635357D913}" srcOrd="1" destOrd="0" presId="urn:microsoft.com/office/officeart/2005/8/layout/orgChart1"/>
    <dgm:cxn modelId="{AA6A9A57-796C-4F75-BBDC-8F713E58B133}" type="presParOf" srcId="{B2F661CB-C72B-4316-AD55-35635357D913}" destId="{39AD2004-7785-4FC2-A9DE-FD757F6D230F}" srcOrd="0" destOrd="0" presId="urn:microsoft.com/office/officeart/2005/8/layout/orgChart1"/>
    <dgm:cxn modelId="{852FE239-EF73-4A22-A3AF-B03982751B56}" type="presParOf" srcId="{39AD2004-7785-4FC2-A9DE-FD757F6D230F}" destId="{B1F790A9-A950-4E5C-BF46-241A3E3BBB6F}" srcOrd="0" destOrd="0" presId="urn:microsoft.com/office/officeart/2005/8/layout/orgChart1"/>
    <dgm:cxn modelId="{1A9F7523-5D55-4B0B-BC69-F7D323D05E3A}" type="presParOf" srcId="{39AD2004-7785-4FC2-A9DE-FD757F6D230F}" destId="{51B19D0C-D0B0-456C-96D5-2D9B82A645EF}" srcOrd="1" destOrd="0" presId="urn:microsoft.com/office/officeart/2005/8/layout/orgChart1"/>
    <dgm:cxn modelId="{2D0C0EE0-86A6-47C7-9DE5-7F40D06E99DA}" type="presParOf" srcId="{B2F661CB-C72B-4316-AD55-35635357D913}" destId="{86B7A053-6AD3-4CA5-A601-0E8E0A50A2BA}" srcOrd="1" destOrd="0" presId="urn:microsoft.com/office/officeart/2005/8/layout/orgChart1"/>
    <dgm:cxn modelId="{B6B1602B-8F56-4351-BC97-90CB1F23CCCD}" type="presParOf" srcId="{B2F661CB-C72B-4316-AD55-35635357D913}" destId="{FB4C8870-F544-4DC4-8E6F-DEA5FF6681E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55CD85-44C6-4720-ACF3-5903C940C97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6682CC-C0B6-4D24-AF56-20E46508AFA1}">
      <dgm:prSet phldrT="[Текст]"/>
      <dgm:spPr/>
      <dgm:t>
        <a:bodyPr/>
        <a:lstStyle/>
        <a:p>
          <a:r>
            <a:rPr lang="kk-KZ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Қосылған құн әдісі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005169-2390-4165-B484-6828A5F04CA5}" type="parTrans" cxnId="{A0CFC689-327A-41E8-AE12-5F6CA3539C84}">
      <dgm:prSet/>
      <dgm:spPr/>
      <dgm:t>
        <a:bodyPr/>
        <a:lstStyle/>
        <a:p>
          <a:endParaRPr lang="ru-RU"/>
        </a:p>
      </dgm:t>
    </dgm:pt>
    <dgm:pt modelId="{73E9C10E-6F17-4980-B9EB-A58E34C6C7FA}" type="sibTrans" cxnId="{A0CFC689-327A-41E8-AE12-5F6CA3539C84}">
      <dgm:prSet/>
      <dgm:spPr/>
      <dgm:t>
        <a:bodyPr/>
        <a:lstStyle/>
        <a:p>
          <a:endParaRPr lang="ru-RU"/>
        </a:p>
      </dgm:t>
    </dgm:pt>
    <dgm:pt modelId="{688D3185-33DC-40CC-95D7-B44996C3C8F1}">
      <dgm:prSet phldrT="[Текст]"/>
      <dgm:spPr/>
      <dgm:t>
        <a:bodyPr/>
        <a:lstStyle/>
        <a:p>
          <a:r>
            <a:rPr lang="kk-KZ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Шығындар әдісі 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EDA4BC-234A-4080-93F9-EE5356FFBF29}" type="parTrans" cxnId="{43FDD30E-801E-4D4D-B24D-E569CAF9C89B}">
      <dgm:prSet/>
      <dgm:spPr/>
      <dgm:t>
        <a:bodyPr/>
        <a:lstStyle/>
        <a:p>
          <a:endParaRPr lang="ru-RU"/>
        </a:p>
      </dgm:t>
    </dgm:pt>
    <dgm:pt modelId="{96057FD2-94FD-428E-B81F-E2B549E4DADB}" type="sibTrans" cxnId="{43FDD30E-801E-4D4D-B24D-E569CAF9C89B}">
      <dgm:prSet/>
      <dgm:spPr/>
      <dgm:t>
        <a:bodyPr/>
        <a:lstStyle/>
        <a:p>
          <a:endParaRPr lang="ru-RU"/>
        </a:p>
      </dgm:t>
    </dgm:pt>
    <dgm:pt modelId="{26CB6574-76A6-4183-A44B-0396B5B66E3A}">
      <dgm:prSet phldrT="[Текст]"/>
      <dgm:spPr/>
      <dgm:t>
        <a:bodyPr/>
        <a:lstStyle/>
        <a:p>
          <a:r>
            <a:rPr lang="kk-KZ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Табыстар бойынша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E754B7-6D91-4F53-A5B0-1F83759C75FB}" type="parTrans" cxnId="{7042E56D-1071-460F-BA7D-83BA6BB74B34}">
      <dgm:prSet/>
      <dgm:spPr/>
      <dgm:t>
        <a:bodyPr/>
        <a:lstStyle/>
        <a:p>
          <a:endParaRPr lang="ru-RU"/>
        </a:p>
      </dgm:t>
    </dgm:pt>
    <dgm:pt modelId="{D21AFFFF-E9D7-42D5-B649-08A53184EC5F}" type="sibTrans" cxnId="{7042E56D-1071-460F-BA7D-83BA6BB74B34}">
      <dgm:prSet/>
      <dgm:spPr/>
      <dgm:t>
        <a:bodyPr/>
        <a:lstStyle/>
        <a:p>
          <a:endParaRPr lang="ru-RU"/>
        </a:p>
      </dgm:t>
    </dgm:pt>
    <dgm:pt modelId="{8F559190-EE0C-4007-8F50-0A4D9F7704CA}" type="pres">
      <dgm:prSet presAssocID="{9955CD85-44C6-4720-ACF3-5903C940C97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129C05-603A-4AFD-9760-0A9DB9263C9A}" type="pres">
      <dgm:prSet presAssocID="{166682CC-C0B6-4D24-AF56-20E46508AFA1}" presName="parentLin" presStyleCnt="0"/>
      <dgm:spPr/>
    </dgm:pt>
    <dgm:pt modelId="{79616633-8E4E-4283-9819-BFF67B7B94BB}" type="pres">
      <dgm:prSet presAssocID="{166682CC-C0B6-4D24-AF56-20E46508AFA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03C4C04-26C2-40A6-8F94-11A306CAD609}" type="pres">
      <dgm:prSet presAssocID="{166682CC-C0B6-4D24-AF56-20E46508AFA1}" presName="parentText" presStyleLbl="node1" presStyleIdx="0" presStyleCnt="3" custLinFactNeighborX="17045" custLinFactNeighborY="-16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DF65A1-B111-4B52-88D7-7263BD303C87}" type="pres">
      <dgm:prSet presAssocID="{166682CC-C0B6-4D24-AF56-20E46508AFA1}" presName="negativeSpace" presStyleCnt="0"/>
      <dgm:spPr/>
    </dgm:pt>
    <dgm:pt modelId="{8D1CB641-208E-4BF8-B476-6AA43905F392}" type="pres">
      <dgm:prSet presAssocID="{166682CC-C0B6-4D24-AF56-20E46508AFA1}" presName="childText" presStyleLbl="conFgAcc1" presStyleIdx="0" presStyleCnt="3">
        <dgm:presLayoutVars>
          <dgm:bulletEnabled val="1"/>
        </dgm:presLayoutVars>
      </dgm:prSet>
      <dgm:spPr/>
    </dgm:pt>
    <dgm:pt modelId="{8E84EE9F-EF6F-4696-B5E7-B0EA963D7777}" type="pres">
      <dgm:prSet presAssocID="{73E9C10E-6F17-4980-B9EB-A58E34C6C7FA}" presName="spaceBetweenRectangles" presStyleCnt="0"/>
      <dgm:spPr/>
    </dgm:pt>
    <dgm:pt modelId="{86EC13DF-4E38-4535-A0E5-66E4CD81CD32}" type="pres">
      <dgm:prSet presAssocID="{688D3185-33DC-40CC-95D7-B44996C3C8F1}" presName="parentLin" presStyleCnt="0"/>
      <dgm:spPr/>
    </dgm:pt>
    <dgm:pt modelId="{827957A9-27EC-45D4-B2B5-D1FDF0B6D148}" type="pres">
      <dgm:prSet presAssocID="{688D3185-33DC-40CC-95D7-B44996C3C8F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39C0C63-B04B-4AE4-ACF5-1145D9A4112B}" type="pres">
      <dgm:prSet presAssocID="{688D3185-33DC-40CC-95D7-B44996C3C8F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2E39E3-A6E1-445F-A325-E0F500A2104D}" type="pres">
      <dgm:prSet presAssocID="{688D3185-33DC-40CC-95D7-B44996C3C8F1}" presName="negativeSpace" presStyleCnt="0"/>
      <dgm:spPr/>
    </dgm:pt>
    <dgm:pt modelId="{3A636CA9-86AD-4020-BE51-1F760B8EF07B}" type="pres">
      <dgm:prSet presAssocID="{688D3185-33DC-40CC-95D7-B44996C3C8F1}" presName="childText" presStyleLbl="conFgAcc1" presStyleIdx="1" presStyleCnt="3">
        <dgm:presLayoutVars>
          <dgm:bulletEnabled val="1"/>
        </dgm:presLayoutVars>
      </dgm:prSet>
      <dgm:spPr/>
    </dgm:pt>
    <dgm:pt modelId="{4DE40014-FAB6-4AFC-AB13-02719FEED945}" type="pres">
      <dgm:prSet presAssocID="{96057FD2-94FD-428E-B81F-E2B549E4DADB}" presName="spaceBetweenRectangles" presStyleCnt="0"/>
      <dgm:spPr/>
    </dgm:pt>
    <dgm:pt modelId="{2A2A671D-1135-4855-9966-8DE148533F41}" type="pres">
      <dgm:prSet presAssocID="{26CB6574-76A6-4183-A44B-0396B5B66E3A}" presName="parentLin" presStyleCnt="0"/>
      <dgm:spPr/>
    </dgm:pt>
    <dgm:pt modelId="{55ACEE3C-F887-49F2-90E8-12815AB1A56F}" type="pres">
      <dgm:prSet presAssocID="{26CB6574-76A6-4183-A44B-0396B5B66E3A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D57FB511-1F71-4848-AC07-93E6D901639B}" type="pres">
      <dgm:prSet presAssocID="{26CB6574-76A6-4183-A44B-0396B5B66E3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EFB3C1-0FFA-44E0-AD8A-147D4EC0373A}" type="pres">
      <dgm:prSet presAssocID="{26CB6574-76A6-4183-A44B-0396B5B66E3A}" presName="negativeSpace" presStyleCnt="0"/>
      <dgm:spPr/>
    </dgm:pt>
    <dgm:pt modelId="{1B9FABF1-6FED-4B4B-9A3D-3D350E260AF6}" type="pres">
      <dgm:prSet presAssocID="{26CB6574-76A6-4183-A44B-0396B5B66E3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2EE47E5-BEBF-4546-8119-3C5DEC8D1F2E}" type="presOf" srcId="{166682CC-C0B6-4D24-AF56-20E46508AFA1}" destId="{79616633-8E4E-4283-9819-BFF67B7B94BB}" srcOrd="0" destOrd="0" presId="urn:microsoft.com/office/officeart/2005/8/layout/list1"/>
    <dgm:cxn modelId="{7042E56D-1071-460F-BA7D-83BA6BB74B34}" srcId="{9955CD85-44C6-4720-ACF3-5903C940C97B}" destId="{26CB6574-76A6-4183-A44B-0396B5B66E3A}" srcOrd="2" destOrd="0" parTransId="{42E754B7-6D91-4F53-A5B0-1F83759C75FB}" sibTransId="{D21AFFFF-E9D7-42D5-B649-08A53184EC5F}"/>
    <dgm:cxn modelId="{EE1C509B-202B-40EC-B9BE-901F0A4B2E71}" type="presOf" srcId="{688D3185-33DC-40CC-95D7-B44996C3C8F1}" destId="{827957A9-27EC-45D4-B2B5-D1FDF0B6D148}" srcOrd="0" destOrd="0" presId="urn:microsoft.com/office/officeart/2005/8/layout/list1"/>
    <dgm:cxn modelId="{E50CE8C6-EDA1-4B54-B43B-DC1AC8102E75}" type="presOf" srcId="{9955CD85-44C6-4720-ACF3-5903C940C97B}" destId="{8F559190-EE0C-4007-8F50-0A4D9F7704CA}" srcOrd="0" destOrd="0" presId="urn:microsoft.com/office/officeart/2005/8/layout/list1"/>
    <dgm:cxn modelId="{C3871AE7-2E4F-43D5-83A8-DFA69F005BC4}" type="presOf" srcId="{166682CC-C0B6-4D24-AF56-20E46508AFA1}" destId="{103C4C04-26C2-40A6-8F94-11A306CAD609}" srcOrd="1" destOrd="0" presId="urn:microsoft.com/office/officeart/2005/8/layout/list1"/>
    <dgm:cxn modelId="{A0CFC689-327A-41E8-AE12-5F6CA3539C84}" srcId="{9955CD85-44C6-4720-ACF3-5903C940C97B}" destId="{166682CC-C0B6-4D24-AF56-20E46508AFA1}" srcOrd="0" destOrd="0" parTransId="{9A005169-2390-4165-B484-6828A5F04CA5}" sibTransId="{73E9C10E-6F17-4980-B9EB-A58E34C6C7FA}"/>
    <dgm:cxn modelId="{43FDD30E-801E-4D4D-B24D-E569CAF9C89B}" srcId="{9955CD85-44C6-4720-ACF3-5903C940C97B}" destId="{688D3185-33DC-40CC-95D7-B44996C3C8F1}" srcOrd="1" destOrd="0" parTransId="{DEEDA4BC-234A-4080-93F9-EE5356FFBF29}" sibTransId="{96057FD2-94FD-428E-B81F-E2B549E4DADB}"/>
    <dgm:cxn modelId="{5B7DCE6A-5DBA-43FF-950D-63272B948078}" type="presOf" srcId="{688D3185-33DC-40CC-95D7-B44996C3C8F1}" destId="{E39C0C63-B04B-4AE4-ACF5-1145D9A4112B}" srcOrd="1" destOrd="0" presId="urn:microsoft.com/office/officeart/2005/8/layout/list1"/>
    <dgm:cxn modelId="{6E009FF2-3896-42B6-A495-F547D8A661F9}" type="presOf" srcId="{26CB6574-76A6-4183-A44B-0396B5B66E3A}" destId="{55ACEE3C-F887-49F2-90E8-12815AB1A56F}" srcOrd="0" destOrd="0" presId="urn:microsoft.com/office/officeart/2005/8/layout/list1"/>
    <dgm:cxn modelId="{0DB56586-5C21-4309-B45A-14B6C845D1B8}" type="presOf" srcId="{26CB6574-76A6-4183-A44B-0396B5B66E3A}" destId="{D57FB511-1F71-4848-AC07-93E6D901639B}" srcOrd="1" destOrd="0" presId="urn:microsoft.com/office/officeart/2005/8/layout/list1"/>
    <dgm:cxn modelId="{0E82C7CF-0A79-4CF6-B4E0-053CBBA15C04}" type="presParOf" srcId="{8F559190-EE0C-4007-8F50-0A4D9F7704CA}" destId="{E0129C05-603A-4AFD-9760-0A9DB9263C9A}" srcOrd="0" destOrd="0" presId="urn:microsoft.com/office/officeart/2005/8/layout/list1"/>
    <dgm:cxn modelId="{6F620458-B135-4619-BB90-C748C8323C69}" type="presParOf" srcId="{E0129C05-603A-4AFD-9760-0A9DB9263C9A}" destId="{79616633-8E4E-4283-9819-BFF67B7B94BB}" srcOrd="0" destOrd="0" presId="urn:microsoft.com/office/officeart/2005/8/layout/list1"/>
    <dgm:cxn modelId="{4FDC4978-AA0E-4651-BCA0-17E36EA07F0D}" type="presParOf" srcId="{E0129C05-603A-4AFD-9760-0A9DB9263C9A}" destId="{103C4C04-26C2-40A6-8F94-11A306CAD609}" srcOrd="1" destOrd="0" presId="urn:microsoft.com/office/officeart/2005/8/layout/list1"/>
    <dgm:cxn modelId="{6F5C563A-D6DE-4C25-ACC5-C5B1253FB1B6}" type="presParOf" srcId="{8F559190-EE0C-4007-8F50-0A4D9F7704CA}" destId="{36DF65A1-B111-4B52-88D7-7263BD303C87}" srcOrd="1" destOrd="0" presId="urn:microsoft.com/office/officeart/2005/8/layout/list1"/>
    <dgm:cxn modelId="{31EFBCD0-AE61-4BCB-9022-A77C67922BC8}" type="presParOf" srcId="{8F559190-EE0C-4007-8F50-0A4D9F7704CA}" destId="{8D1CB641-208E-4BF8-B476-6AA43905F392}" srcOrd="2" destOrd="0" presId="urn:microsoft.com/office/officeart/2005/8/layout/list1"/>
    <dgm:cxn modelId="{4F6A1236-EACF-4E77-938F-2B76B15B461C}" type="presParOf" srcId="{8F559190-EE0C-4007-8F50-0A4D9F7704CA}" destId="{8E84EE9F-EF6F-4696-B5E7-B0EA963D7777}" srcOrd="3" destOrd="0" presId="urn:microsoft.com/office/officeart/2005/8/layout/list1"/>
    <dgm:cxn modelId="{22AC4121-7DF5-4D73-B1FC-69991D869748}" type="presParOf" srcId="{8F559190-EE0C-4007-8F50-0A4D9F7704CA}" destId="{86EC13DF-4E38-4535-A0E5-66E4CD81CD32}" srcOrd="4" destOrd="0" presId="urn:microsoft.com/office/officeart/2005/8/layout/list1"/>
    <dgm:cxn modelId="{32CB807E-C0E6-49A2-BB41-79A77C1CE5C2}" type="presParOf" srcId="{86EC13DF-4E38-4535-A0E5-66E4CD81CD32}" destId="{827957A9-27EC-45D4-B2B5-D1FDF0B6D148}" srcOrd="0" destOrd="0" presId="urn:microsoft.com/office/officeart/2005/8/layout/list1"/>
    <dgm:cxn modelId="{7136A993-5532-4A5C-954B-2C6FFFC9F6F6}" type="presParOf" srcId="{86EC13DF-4E38-4535-A0E5-66E4CD81CD32}" destId="{E39C0C63-B04B-4AE4-ACF5-1145D9A4112B}" srcOrd="1" destOrd="0" presId="urn:microsoft.com/office/officeart/2005/8/layout/list1"/>
    <dgm:cxn modelId="{2E7D4F09-4176-4391-95F4-062A745691F9}" type="presParOf" srcId="{8F559190-EE0C-4007-8F50-0A4D9F7704CA}" destId="{4E2E39E3-A6E1-445F-A325-E0F500A2104D}" srcOrd="5" destOrd="0" presId="urn:microsoft.com/office/officeart/2005/8/layout/list1"/>
    <dgm:cxn modelId="{7FBE99A2-31BB-47E3-9488-CDE30D4D3C62}" type="presParOf" srcId="{8F559190-EE0C-4007-8F50-0A4D9F7704CA}" destId="{3A636CA9-86AD-4020-BE51-1F760B8EF07B}" srcOrd="6" destOrd="0" presId="urn:microsoft.com/office/officeart/2005/8/layout/list1"/>
    <dgm:cxn modelId="{9DAE6126-0A91-480B-8AEE-17F4CBD1620F}" type="presParOf" srcId="{8F559190-EE0C-4007-8F50-0A4D9F7704CA}" destId="{4DE40014-FAB6-4AFC-AB13-02719FEED945}" srcOrd="7" destOrd="0" presId="urn:microsoft.com/office/officeart/2005/8/layout/list1"/>
    <dgm:cxn modelId="{5ECFE4E6-F9D7-4665-BA71-369D33B49932}" type="presParOf" srcId="{8F559190-EE0C-4007-8F50-0A4D9F7704CA}" destId="{2A2A671D-1135-4855-9966-8DE148533F41}" srcOrd="8" destOrd="0" presId="urn:microsoft.com/office/officeart/2005/8/layout/list1"/>
    <dgm:cxn modelId="{9EA064A3-C67A-4B2F-93AF-0DA0FA753E9C}" type="presParOf" srcId="{2A2A671D-1135-4855-9966-8DE148533F41}" destId="{55ACEE3C-F887-49F2-90E8-12815AB1A56F}" srcOrd="0" destOrd="0" presId="urn:microsoft.com/office/officeart/2005/8/layout/list1"/>
    <dgm:cxn modelId="{F02CAC1C-8441-489B-B2FA-BD603C0BE749}" type="presParOf" srcId="{2A2A671D-1135-4855-9966-8DE148533F41}" destId="{D57FB511-1F71-4848-AC07-93E6D901639B}" srcOrd="1" destOrd="0" presId="urn:microsoft.com/office/officeart/2005/8/layout/list1"/>
    <dgm:cxn modelId="{AA6B9DDD-258E-4A57-9E61-6C9C0B39197C}" type="presParOf" srcId="{8F559190-EE0C-4007-8F50-0A4D9F7704CA}" destId="{6EEFB3C1-0FFA-44E0-AD8A-147D4EC0373A}" srcOrd="9" destOrd="0" presId="urn:microsoft.com/office/officeart/2005/8/layout/list1"/>
    <dgm:cxn modelId="{F6FF8702-E544-46A0-9507-1FE2E22682E0}" type="presParOf" srcId="{8F559190-EE0C-4007-8F50-0A4D9F7704CA}" destId="{1B9FABF1-6FED-4B4B-9A3D-3D350E260AF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E3092-532B-41C9-ACD2-76E90118A241}">
      <dsp:nvSpPr>
        <dsp:cNvPr id="0" name=""/>
        <dsp:cNvSpPr/>
      </dsp:nvSpPr>
      <dsp:spPr>
        <a:xfrm>
          <a:off x="5409363" y="1556014"/>
          <a:ext cx="326418" cy="1430024"/>
        </a:xfrm>
        <a:custGeom>
          <a:avLst/>
          <a:gdLst/>
          <a:ahLst/>
          <a:cxnLst/>
          <a:rect l="0" t="0" r="0" b="0"/>
          <a:pathLst>
            <a:path>
              <a:moveTo>
                <a:pt x="326418" y="0"/>
              </a:moveTo>
              <a:lnTo>
                <a:pt x="326418" y="1430024"/>
              </a:lnTo>
              <a:lnTo>
                <a:pt x="0" y="14300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439CE0-5346-4D8D-837B-3024BE405C10}">
      <dsp:nvSpPr>
        <dsp:cNvPr id="0" name=""/>
        <dsp:cNvSpPr/>
      </dsp:nvSpPr>
      <dsp:spPr>
        <a:xfrm>
          <a:off x="5735781" y="1556014"/>
          <a:ext cx="3761586" cy="2860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3630"/>
              </a:lnTo>
              <a:lnTo>
                <a:pt x="3761586" y="2533630"/>
              </a:lnTo>
              <a:lnTo>
                <a:pt x="3761586" y="286004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50984B-2D06-499F-8ED0-94A616340441}">
      <dsp:nvSpPr>
        <dsp:cNvPr id="0" name=""/>
        <dsp:cNvSpPr/>
      </dsp:nvSpPr>
      <dsp:spPr>
        <a:xfrm>
          <a:off x="5690061" y="1556014"/>
          <a:ext cx="91440" cy="28600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004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A3C75E-E6D5-4DF0-BC8C-AC83C5696C83}">
      <dsp:nvSpPr>
        <dsp:cNvPr id="0" name=""/>
        <dsp:cNvSpPr/>
      </dsp:nvSpPr>
      <dsp:spPr>
        <a:xfrm>
          <a:off x="1974195" y="1556014"/>
          <a:ext cx="3761586" cy="2860049"/>
        </a:xfrm>
        <a:custGeom>
          <a:avLst/>
          <a:gdLst/>
          <a:ahLst/>
          <a:cxnLst/>
          <a:rect l="0" t="0" r="0" b="0"/>
          <a:pathLst>
            <a:path>
              <a:moveTo>
                <a:pt x="3761586" y="0"/>
              </a:moveTo>
              <a:lnTo>
                <a:pt x="3761586" y="2533630"/>
              </a:lnTo>
              <a:lnTo>
                <a:pt x="0" y="2533630"/>
              </a:lnTo>
              <a:lnTo>
                <a:pt x="0" y="286004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0ADD97-A107-426D-BCB8-87BC079825AF}">
      <dsp:nvSpPr>
        <dsp:cNvPr id="0" name=""/>
        <dsp:cNvSpPr/>
      </dsp:nvSpPr>
      <dsp:spPr>
        <a:xfrm>
          <a:off x="4181407" y="1639"/>
          <a:ext cx="3108749" cy="1554374"/>
        </a:xfrm>
        <a:prstGeom prst="rect">
          <a:avLst/>
        </a:prstGeom>
        <a:solidFill>
          <a:schemeClr val="accent4"/>
        </a:solidFill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Макроэкономикалық талдау құралдары</a:t>
          </a:r>
          <a:endParaRPr lang="ru-RU" sz="27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81407" y="1639"/>
        <a:ext cx="3108749" cy="1554374"/>
      </dsp:txXfrm>
    </dsp:sp>
    <dsp:sp modelId="{2C01EEB9-52C3-4C3F-9E22-FAEE112B0529}">
      <dsp:nvSpPr>
        <dsp:cNvPr id="0" name=""/>
        <dsp:cNvSpPr/>
      </dsp:nvSpPr>
      <dsp:spPr>
        <a:xfrm>
          <a:off x="419821" y="4416063"/>
          <a:ext cx="3108749" cy="1554374"/>
        </a:xfrm>
        <a:prstGeom prst="rect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Ақша – несие саясаты</a:t>
          </a:r>
          <a:endParaRPr lang="ru-RU" sz="27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9821" y="4416063"/>
        <a:ext cx="3108749" cy="1554374"/>
      </dsp:txXfrm>
    </dsp:sp>
    <dsp:sp modelId="{E50563CB-DCFC-4A8F-8E15-8A09D82885A5}">
      <dsp:nvSpPr>
        <dsp:cNvPr id="0" name=""/>
        <dsp:cNvSpPr/>
      </dsp:nvSpPr>
      <dsp:spPr>
        <a:xfrm>
          <a:off x="4181407" y="4416063"/>
          <a:ext cx="3108749" cy="1554374"/>
        </a:xfrm>
        <a:prstGeom prst="rect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Әлеуметтік саясат</a:t>
          </a:r>
          <a:endParaRPr lang="ru-RU" sz="27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81407" y="4416063"/>
        <a:ext cx="3108749" cy="1554374"/>
      </dsp:txXfrm>
    </dsp:sp>
    <dsp:sp modelId="{BBE6643C-7B89-4F16-B686-9274C38EE548}">
      <dsp:nvSpPr>
        <dsp:cNvPr id="0" name=""/>
        <dsp:cNvSpPr/>
      </dsp:nvSpPr>
      <dsp:spPr>
        <a:xfrm>
          <a:off x="7942993" y="4416063"/>
          <a:ext cx="3108749" cy="1554374"/>
        </a:xfrm>
        <a:prstGeom prst="rect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Сыртқы экономикалық саясат</a:t>
          </a:r>
          <a:endParaRPr lang="ru-RU" sz="27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42993" y="4416063"/>
        <a:ext cx="3108749" cy="1554374"/>
      </dsp:txXfrm>
    </dsp:sp>
    <dsp:sp modelId="{B1F790A9-A950-4E5C-BF46-241A3E3BBB6F}">
      <dsp:nvSpPr>
        <dsp:cNvPr id="0" name=""/>
        <dsp:cNvSpPr/>
      </dsp:nvSpPr>
      <dsp:spPr>
        <a:xfrm>
          <a:off x="2300614" y="2208851"/>
          <a:ext cx="3108749" cy="1554374"/>
        </a:xfrm>
        <a:prstGeom prst="rect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Бюджет-салық саясаты</a:t>
          </a:r>
          <a:endParaRPr lang="ru-RU" sz="27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00614" y="2208851"/>
        <a:ext cx="3108749" cy="1554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1CB641-208E-4BF8-B476-6AA43905F392}">
      <dsp:nvSpPr>
        <dsp:cNvPr id="0" name=""/>
        <dsp:cNvSpPr/>
      </dsp:nvSpPr>
      <dsp:spPr>
        <a:xfrm>
          <a:off x="0" y="548631"/>
          <a:ext cx="812800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3C4C04-26C2-40A6-8F94-11A306CAD609}">
      <dsp:nvSpPr>
        <dsp:cNvPr id="0" name=""/>
        <dsp:cNvSpPr/>
      </dsp:nvSpPr>
      <dsp:spPr>
        <a:xfrm>
          <a:off x="475670" y="2"/>
          <a:ext cx="5689600" cy="1062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Қосылған құн әдісі</a:t>
          </a:r>
          <a:endParaRPr lang="ru-RU" sz="3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7548" y="51880"/>
        <a:ext cx="5585844" cy="958964"/>
      </dsp:txXfrm>
    </dsp:sp>
    <dsp:sp modelId="{3A636CA9-86AD-4020-BE51-1F760B8EF07B}">
      <dsp:nvSpPr>
        <dsp:cNvPr id="0" name=""/>
        <dsp:cNvSpPr/>
      </dsp:nvSpPr>
      <dsp:spPr>
        <a:xfrm>
          <a:off x="0" y="2181592"/>
          <a:ext cx="812800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9C0C63-B04B-4AE4-ACF5-1145D9A4112B}">
      <dsp:nvSpPr>
        <dsp:cNvPr id="0" name=""/>
        <dsp:cNvSpPr/>
      </dsp:nvSpPr>
      <dsp:spPr>
        <a:xfrm>
          <a:off x="406400" y="1650232"/>
          <a:ext cx="5689600" cy="1062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Шығындар әдісі </a:t>
          </a:r>
          <a:endParaRPr lang="ru-RU" sz="3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8278" y="1702110"/>
        <a:ext cx="5585844" cy="958964"/>
      </dsp:txXfrm>
    </dsp:sp>
    <dsp:sp modelId="{1B9FABF1-6FED-4B4B-9A3D-3D350E260AF6}">
      <dsp:nvSpPr>
        <dsp:cNvPr id="0" name=""/>
        <dsp:cNvSpPr/>
      </dsp:nvSpPr>
      <dsp:spPr>
        <a:xfrm>
          <a:off x="0" y="3814552"/>
          <a:ext cx="812800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7FB511-1F71-4848-AC07-93E6D901639B}">
      <dsp:nvSpPr>
        <dsp:cNvPr id="0" name=""/>
        <dsp:cNvSpPr/>
      </dsp:nvSpPr>
      <dsp:spPr>
        <a:xfrm>
          <a:off x="406400" y="3283192"/>
          <a:ext cx="5689600" cy="1062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Табыстар бойынша</a:t>
          </a:r>
          <a:endParaRPr lang="ru-RU" sz="3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8278" y="3335070"/>
        <a:ext cx="5585844" cy="9589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684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134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536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799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207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787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178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205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503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58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769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7088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169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414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87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561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753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004F982-7E1E-4EE9-9E24-C2D6E731462A}" type="datetimeFigureOut">
              <a:rPr lang="ru-RU" smtClean="0"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73B04BE-0745-4412-88DB-7731D92F7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44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Макроэкономика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 экономика жүйе ретінде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189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491" y="166255"/>
            <a:ext cx="11540836" cy="2299854"/>
          </a:xfrm>
        </p:spPr>
        <p:txBody>
          <a:bodyPr>
            <a:normAutofit/>
          </a:bodyPr>
          <a:lstStyle/>
          <a:p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Макроэкономика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экономикадағы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агрегатталған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өлшемдерді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талдайтынжәне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экономика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шеңберінде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зерттейтін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теорияның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құрамдас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3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1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920" y="2587624"/>
            <a:ext cx="8717280" cy="3721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4803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Макроэкономиканың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зерттейтін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70480" y="2367092"/>
            <a:ext cx="8707120" cy="3424107"/>
          </a:xfrm>
        </p:spPr>
        <p:txBody>
          <a:bodyPr/>
          <a:lstStyle/>
          <a:p>
            <a:r>
              <a:rPr lang="ru-RU" dirty="0"/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жұмысбастылық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әділетті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әділеттілік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балансы;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398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46039433"/>
              </p:ext>
            </p:extLst>
          </p:nvPr>
        </p:nvGraphicFramePr>
        <p:xfrm>
          <a:off x="443345" y="166256"/>
          <a:ext cx="11471564" cy="5972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5306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7309" y="498765"/>
            <a:ext cx="10709563" cy="5546435"/>
          </a:xfrm>
        </p:spPr>
        <p:txBody>
          <a:bodyPr>
            <a:no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шоттар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(ҰШЖ)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елдің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көрсеткіштерді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құрылатын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кестелер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есепшоттар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түріндегі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байланысқан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статистикалық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көрсеткіштердің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ҰШЖ-н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американдық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экономист,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нобель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сыйлығының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иегері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(1901-1985)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Саймон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Кузнец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ҰШЖ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құрамында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</a:t>
            </a:r>
            <a:r>
              <a:rPr lang="ru-RU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(ЖІӨ) 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аса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ЖІӨ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тауарлар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нарықтық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ақшалай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003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6581" y="360218"/>
            <a:ext cx="11346873" cy="1039091"/>
          </a:xfrm>
        </p:spPr>
        <p:txBody>
          <a:bodyPr>
            <a:noAutofit/>
          </a:bodyPr>
          <a:lstStyle/>
          <a:p>
            <a:r>
              <a:rPr lang="kk-KZ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ЖІӨ – ді есептеудің негізгі үш әдісі бар: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97988714"/>
              </p:ext>
            </p:extLst>
          </p:nvPr>
        </p:nvGraphicFramePr>
        <p:xfrm>
          <a:off x="2032000" y="1399309"/>
          <a:ext cx="8128000" cy="473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4184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9382" y="166254"/>
            <a:ext cx="11942618" cy="5127105"/>
          </a:xfrm>
        </p:spPr>
        <p:txBody>
          <a:bodyPr>
            <a:normAutofit/>
          </a:bodyPr>
          <a:lstStyle/>
          <a:p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ҰШЖ (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шоттар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)-де </a:t>
            </a:r>
            <a:r>
              <a:rPr lang="ru-RU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ЖІӨ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ЖҰӨ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нен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макроэкономикалық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таза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(ТҰӨ),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(ҰТ),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(ЖТ)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(ҚБТ) </a:t>
            </a:r>
            <a:r>
              <a:rPr lang="ru-RU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316138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40</TotalTime>
  <Words>152</Words>
  <Application>Microsoft Office PowerPoint</Application>
  <PresentationFormat>Произвольный</PresentationFormat>
  <Paragraphs>21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Капля</vt:lpstr>
      <vt:lpstr>Макроэкономика.  Ұлттық экономика жүйе ретінде</vt:lpstr>
      <vt:lpstr>Макроэкономика – бұл экономикадағы агрегатталған өлшемдерді (жалпы ішкі өнім, ұлттық табыс, жиынтық шығындар) талдайтынжәне негізгі экономикалық мәселелерді ұлттық экономика шеңберінде зерттейтін экономикалық теорияның құрамдас бір бөлігі.</vt:lpstr>
      <vt:lpstr>Макроэкономиканың зерттейтін негізгі мәселелері:</vt:lpstr>
      <vt:lpstr>Презентация PowerPoint</vt:lpstr>
      <vt:lpstr>Ұлттық шоттар жүйесі (ҰШЖ) – бұл елдің экономикалық қызметінің жалпы нәтижелері туралы көрсеткіштерді алу үшін құрылатын кестелер мен есепшоттар түріндегі өзара байланысқан статистикалық көрсеткіштердің жүйесі.  ҰШЖ-н алғаш рет американдық экономист, нобель сыйлығының иегері  (1901-1985) Саймон Кузнец жасаған.   ҰШЖ құрамында жалпы ішкі өнім (ЖІӨ) аса маңызды көрсеткіш болып табылады.   ЖІӨ – бұл бір жыл ішінде белгілі бір елдің территориясында өндірілген соңғы тауарлар мен қызметтердің нарықтық ақшалай құны.   </vt:lpstr>
      <vt:lpstr>Презентация PowerPoint</vt:lpstr>
      <vt:lpstr>ҰШЖ (ұлттық шоттар жүйесі)-де ЖІӨ мен ЖҰӨ-нен басқа макроэкономикалық көрсеткіштер бар.   Оларға таза ұлттық өнім (ТҰӨ), ұлттық табыс (ҰТ), жеке табыс (ЖТ) және қолда бар табыс (ҚБТ) жатады.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Макроэкономика.  Ұлттық экономика жүйе ретінде</dc:title>
  <dc:creator>Асем Бухатова</dc:creator>
  <cp:lastModifiedBy>home</cp:lastModifiedBy>
  <cp:revision>6</cp:revision>
  <dcterms:created xsi:type="dcterms:W3CDTF">2020-10-02T14:30:40Z</dcterms:created>
  <dcterms:modified xsi:type="dcterms:W3CDTF">2021-12-09T11:33:28Z</dcterms:modified>
</cp:coreProperties>
</file>